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1"/>
  </p:sldMasterIdLst>
  <p:sldIdLst>
    <p:sldId id="257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102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22800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3962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54440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33273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1681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4646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94844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16750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887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9905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78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4484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3594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3608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8349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9636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0637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44B884-84B2-480F-A73D-4E513CD5B930}" type="datetimeFigureOut">
              <a:rPr lang="zh-TW" altLang="en-US" smtClean="0"/>
              <a:pPr/>
              <a:t>2014/11/28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57A75E-88F1-4FB3-8B95-07D484A513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499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  <p:sldLayoutId id="2147484105" r:id="rId14"/>
    <p:sldLayoutId id="2147484106" r:id="rId15"/>
    <p:sldLayoutId id="2147484107" r:id="rId16"/>
    <p:sldLayoutId id="2147484108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iwanlawsociety.org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9696" y="120474"/>
            <a:ext cx="6088324" cy="1153690"/>
          </a:xfrm>
        </p:spPr>
        <p:txBody>
          <a:bodyPr>
            <a:noAutofit/>
          </a:bodyPr>
          <a:lstStyle/>
          <a:p>
            <a:pPr algn="r"/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美國證券訴訟實證研究國際研討會</a:t>
            </a:r>
            <a: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200" b="1" dirty="0" smtClean="0"/>
              <a:t>The Empirical Footprints of Private and Public Enforcement of the U.S. Securities Laws and the Dawning Era of Causation in Such Enforcement</a:t>
            </a:r>
            <a:r>
              <a:rPr lang="zh-TW" altLang="zh-TW" sz="1200" dirty="0" smtClean="0"/>
              <a:t/>
            </a:r>
            <a:br>
              <a:rPr lang="zh-TW" altLang="zh-TW" sz="1200" dirty="0" smtClean="0"/>
            </a:br>
            <a:r>
              <a:rPr lang="zh-TW" altLang="zh-TW" sz="1200" dirty="0"/>
              <a:t/>
            </a:r>
            <a:br>
              <a:rPr lang="zh-TW" altLang="zh-TW" sz="1200" dirty="0"/>
            </a:br>
            <a:endParaRPr lang="zh-TW" altLang="en-US" sz="1200" dirty="0"/>
          </a:p>
        </p:txBody>
      </p:sp>
      <p:graphicFrame>
        <p:nvGraphicFramePr>
          <p:cNvPr id="12" name="內容版面配置區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986579"/>
              </p:ext>
            </p:extLst>
          </p:nvPr>
        </p:nvGraphicFramePr>
        <p:xfrm>
          <a:off x="694726" y="2344431"/>
          <a:ext cx="6093726" cy="6480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968"/>
                <a:gridCol w="343018"/>
                <a:gridCol w="2463417"/>
                <a:gridCol w="2777323"/>
              </a:tblGrid>
              <a:tr h="13814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日期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 Date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日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</a:rPr>
                        <a:t>三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December 3, 2014 (Wed)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</a:tr>
              <a:tr h="237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場次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Session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時間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主題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主持人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主講人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與談人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Topic/Moderator/ Speaker/Discussant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</a:tr>
              <a:tr h="891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</a:rPr>
                        <a:t>開幕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Opening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13:30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13:50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開幕致詞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呂東英 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理事長</a:t>
                      </a:r>
                      <a:r>
                        <a:rPr lang="en-US" alt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社團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法人中華公司治理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協會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邱欽庭 董事長</a:t>
                      </a:r>
                      <a:r>
                        <a:rPr lang="en-US" alt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財團法人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證券投資人及期貨交易人保護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中心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Opening Remarks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 err="1">
                          <a:solidFill>
                            <a:schemeClr val="tx1"/>
                          </a:solidFill>
                          <a:effectLst/>
                        </a:rPr>
                        <a:t>Daung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-Yen </a:t>
                      </a: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Lu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Chairman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Taiwan Corporate Governance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Association)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Chin-Ting Chiu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(Chairman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Securities and Futures Investors Protection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Center)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</a:tr>
              <a:tr h="1125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第一場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1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13:50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14:40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b="1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美國</a:t>
                      </a: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證券法上因果關係之發展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主持人：林仁光 教授</a:t>
                      </a:r>
                      <a:r>
                        <a:rPr lang="en-US" alt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James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D. 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Cox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(Brainerd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Currie Professor of Law, School of Law, Duke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The </a:t>
                      </a: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Evolution of Causation in U.S. Securities </a:t>
                      </a:r>
                      <a:r>
                        <a:rPr lang="en-US" sz="1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Law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8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Moderator: Andrew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Jen-Guan Lin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(Professor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College of Law, National Taiwan University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Speaker: James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D. Cox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(Brainerd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Currie Professor of Law, School of Law, Duke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</a:tr>
              <a:tr h="1204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第一場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1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14:40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15:20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b="1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討論</a:t>
                      </a: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與問答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zh-TW" sz="800" kern="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談人：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曾宛如 教授</a:t>
                      </a:r>
                      <a:endParaRPr lang="zh-TW" sz="10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林俊宏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副處長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財團法人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證券投資人及期貨交易人保護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中心</a:t>
                      </a:r>
                      <a:endParaRPr lang="en-US" altLang="zh-TW" sz="800" kern="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法律服務處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Discussion</a:t>
                      </a: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, Q&amp;A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Discussants: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Wang-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Ruu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 Tseng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(Professor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Victor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Lin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(Deputy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Director, Legal Affairs Department, Securities and Futures Investors Protection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Center)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</a:tr>
              <a:tr h="2005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15:20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15:40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茶敘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chemeClr val="tx1"/>
                          </a:solidFill>
                          <a:effectLst/>
                        </a:rPr>
                        <a:t>Tea Break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</a:tr>
              <a:tr h="1365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第二場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2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15:40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16:30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b="1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美國</a:t>
                      </a: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證券集團訴訟與證券交易委員會執行程序實證研究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：何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曜琛 院長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文化大學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Randall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S. Thomas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(John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S. Beasley II Professor of Law and Business; Director, Law &amp; Business Program, School of Law, Vanderbilt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Review of Empirical Study of U.S. Securities Class Actions and SEC Enforcement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Moderator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: Spenser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Y. Ho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(Dean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College of Law, Chinese Culture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Speaker</a:t>
                      </a: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: Randall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S. Thomas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(John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S. Beasley II Professor of Law and Business; Director, Law &amp; Business Program, School of Law, Vanderbilt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</a:tr>
              <a:tr h="1086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第二場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Session 2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16:30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0">
                          <a:solidFill>
                            <a:schemeClr val="tx1"/>
                          </a:solidFill>
                          <a:effectLst/>
                        </a:rPr>
                        <a:t>│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17:10</a:t>
                      </a:r>
                      <a:endParaRPr lang="zh-TW" sz="8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b="1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討論</a:t>
                      </a:r>
                      <a:r>
                        <a:rPr lang="zh-TW" sz="10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與問答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與談人：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黃銘傑 教授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國立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臺灣大學法律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學院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劉紹樑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董事長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開發</a:t>
                      </a:r>
                      <a:r>
                        <a:rPr lang="zh-TW" sz="8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科技顧問</a:t>
                      </a:r>
                      <a:r>
                        <a:rPr 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股份有限公司</a:t>
                      </a:r>
                      <a:r>
                        <a:rPr lang="en-US" altLang="zh-TW" sz="8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kern="0" dirty="0" smtClean="0">
                          <a:solidFill>
                            <a:schemeClr val="tx1"/>
                          </a:solidFill>
                          <a:effectLst/>
                        </a:rPr>
                        <a:t>Discussion</a:t>
                      </a:r>
                      <a:r>
                        <a:rPr lang="en-US" sz="1000" b="1" kern="0" dirty="0">
                          <a:solidFill>
                            <a:schemeClr val="tx1"/>
                          </a:solidFill>
                          <a:effectLst/>
                        </a:rPr>
                        <a:t>, Q&amp;A</a:t>
                      </a:r>
                      <a:endParaRPr lang="zh-TW" sz="10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Discussants: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Ming-</a:t>
                      </a:r>
                      <a:r>
                        <a:rPr lang="en-US" sz="1000" kern="0" dirty="0" err="1">
                          <a:solidFill>
                            <a:schemeClr val="tx1"/>
                          </a:solidFill>
                          <a:effectLst/>
                        </a:rPr>
                        <a:t>Jye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 Huang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(Professor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College of Law, National Taiwan 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University)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solidFill>
                            <a:schemeClr val="tx1"/>
                          </a:solidFill>
                          <a:effectLst/>
                        </a:rPr>
                        <a:t>Lawrence 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</a:rPr>
                        <a:t>S. Liu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(Chairman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, China Venture Management, Inc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>
                    <a:noFill/>
                  </a:tcPr>
                </a:tc>
              </a:tr>
              <a:tr h="19061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17:10-17:20</a:t>
                      </a: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8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b="1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結束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chemeClr val="tx1"/>
                          </a:solidFill>
                          <a:effectLst/>
                        </a:rPr>
                        <a:t>Closing</a:t>
                      </a:r>
                      <a:endParaRPr lang="zh-TW" sz="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5163" marR="15163" marT="10108" marB="10108" anchor="ctr">
                    <a:noFill/>
                  </a:tcPr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679736" y="1003424"/>
            <a:ext cx="49029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星期三</a:t>
            </a:r>
            <a:r>
              <a:rPr lang="en-US" altLang="zh-TW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13:30-17:20</a:t>
            </a:r>
          </a:p>
          <a:p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Date: Dec. 3, 2014 (Wednesday) 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13:30-17:20</a:t>
            </a:r>
          </a:p>
          <a:p>
            <a:endParaRPr lang="en-US" altLang="zh-TW" sz="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地點：國立臺灣大學法律學院霖澤館一樓國際會議廳</a:t>
            </a:r>
            <a:r>
              <a:rPr lang="en-US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臺北市大安區辛亥路三段</a:t>
            </a:r>
            <a:r>
              <a:rPr lang="en-US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sz="1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Venue: International Conference Hall, 1</a:t>
            </a:r>
            <a:r>
              <a:rPr lang="en-US" altLang="zh-TW" sz="800" baseline="30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st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Floor, Tsai Lecture Hall, NTU College of Law </a:t>
            </a:r>
          </a:p>
          <a:p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(No.30, Sec. 3, </a:t>
            </a:r>
            <a:r>
              <a:rPr lang="en-US" altLang="zh-TW" sz="8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Xinhai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Rd., </a:t>
            </a:r>
            <a:r>
              <a:rPr lang="en-US" altLang="zh-TW" sz="8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Da’an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Dist., Taipei) </a:t>
            </a:r>
          </a:p>
          <a:p>
            <a:endParaRPr lang="en-US" altLang="zh-TW" sz="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全程提供中英同步口譯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譯者</a:t>
            </a:r>
            <a:r>
              <a:rPr lang="en-US" altLang="zh-TW" sz="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(Interpreter): Steven Ling, Attorney-at-Law</a:t>
            </a:r>
            <a:endParaRPr lang="zh-TW" altLang="en-US" sz="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078156" y="9294876"/>
            <a:ext cx="5764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00" dirty="0" smtClean="0"/>
              <a:t>主辦單位：國立臺灣大學法律學院 </a:t>
            </a:r>
            <a:endParaRPr lang="en-US" altLang="zh-TW" sz="800" dirty="0" smtClean="0"/>
          </a:p>
          <a:p>
            <a:pPr algn="r"/>
            <a:r>
              <a:rPr lang="en-US" altLang="zh-TW" sz="800" dirty="0" smtClean="0"/>
              <a:t>Organized by: National Taiwan University College of Law</a:t>
            </a:r>
          </a:p>
          <a:p>
            <a:pPr algn="r"/>
            <a:r>
              <a:rPr lang="zh-TW" altLang="en-US" sz="800" dirty="0" smtClean="0"/>
              <a:t>合辦單位：社團法人中華公司治理協會、財團法人證券投資人及期貨交易人保護中心、社團法人台灣法學會</a:t>
            </a:r>
          </a:p>
          <a:p>
            <a:pPr algn="r"/>
            <a:r>
              <a:rPr lang="en-US" altLang="zh-TW" sz="800" dirty="0" smtClean="0"/>
              <a:t>Co-Organized by: Taiwan Corporate Governance Association, Securities and Futures Investors Protection Center, Taiwan Law Society</a:t>
            </a:r>
          </a:p>
          <a:p>
            <a:pPr algn="r"/>
            <a:endParaRPr lang="zh-TW" altLang="en-US" sz="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739696" y="8936822"/>
            <a:ext cx="4320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/>
              <a:t>線上報名網址</a:t>
            </a:r>
            <a:r>
              <a:rPr lang="en-US" altLang="zh-TW" sz="800" dirty="0"/>
              <a:t>(Registration Website)</a:t>
            </a:r>
            <a:r>
              <a:rPr lang="zh-TW" altLang="en-US" sz="800" dirty="0"/>
              <a:t>：</a:t>
            </a:r>
            <a:r>
              <a:rPr lang="en-US" altLang="zh-TW" sz="800" dirty="0">
                <a:hlinkClick r:id="rId2"/>
              </a:rPr>
              <a:t>http://www.taiwanlawsociety.org.tw</a:t>
            </a:r>
            <a:endParaRPr lang="en-US" altLang="zh-TW" sz="800" dirty="0"/>
          </a:p>
          <a:p>
            <a:r>
              <a:rPr lang="zh-TW" altLang="en-US" sz="800" dirty="0"/>
              <a:t>報名聯絡人</a:t>
            </a:r>
            <a:r>
              <a:rPr lang="en-US" altLang="zh-TW" sz="800" dirty="0"/>
              <a:t>(Registration Affairs)</a:t>
            </a:r>
            <a:r>
              <a:rPr lang="zh-TW" altLang="en-US" sz="800" dirty="0"/>
              <a:t>：台灣法學會</a:t>
            </a:r>
            <a:r>
              <a:rPr lang="en-US" altLang="zh-TW" sz="800" dirty="0"/>
              <a:t>(Taiwan Law Society),</a:t>
            </a:r>
            <a:r>
              <a:rPr lang="zh-TW" altLang="en-US" sz="800" dirty="0"/>
              <a:t>  彭秘書 </a:t>
            </a:r>
            <a:r>
              <a:rPr lang="en-US" altLang="zh-TW" sz="800" dirty="0"/>
              <a:t>02-23313069</a:t>
            </a:r>
            <a:endParaRPr lang="zh-TW" altLang="en-US" sz="800" dirty="0"/>
          </a:p>
          <a:p>
            <a:r>
              <a:rPr lang="zh-TW" altLang="en-US" sz="800" dirty="0"/>
              <a:t>事務聯絡人</a:t>
            </a:r>
            <a:r>
              <a:rPr lang="en-US" altLang="zh-TW" sz="800" dirty="0"/>
              <a:t>(Administrative Affairs)</a:t>
            </a:r>
            <a:r>
              <a:rPr lang="zh-TW" altLang="en-US" sz="800" dirty="0"/>
              <a:t>：台大法律學院 </a:t>
            </a:r>
            <a:r>
              <a:rPr lang="en-US" altLang="zh-TW" sz="800" dirty="0"/>
              <a:t>(NTU</a:t>
            </a:r>
            <a:r>
              <a:rPr lang="zh-TW" altLang="en-US" sz="800" dirty="0"/>
              <a:t> </a:t>
            </a:r>
            <a:r>
              <a:rPr lang="en-US" altLang="zh-TW" sz="800" dirty="0"/>
              <a:t>College of Law), </a:t>
            </a:r>
            <a:r>
              <a:rPr lang="zh-TW" altLang="en-US" sz="800" dirty="0"/>
              <a:t>陳同學 </a:t>
            </a:r>
            <a:r>
              <a:rPr lang="en-US" altLang="zh-TW" sz="800" dirty="0"/>
              <a:t>0933-938448</a:t>
            </a:r>
          </a:p>
        </p:txBody>
      </p:sp>
    </p:spTree>
    <p:extLst>
      <p:ext uri="{BB962C8B-B14F-4D97-AF65-F5344CB8AC3E}">
        <p14:creationId xmlns:p14="http://schemas.microsoft.com/office/powerpoint/2010/main" xmlns="" val="25992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機器人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289</TotalTime>
  <Words>355</Words>
  <Application>Microsoft Office PowerPoint</Application>
  <PresentationFormat>A4 紙張 (210x297 公釐)</PresentationFormat>
  <Paragraphs>124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機器人</vt:lpstr>
      <vt:lpstr>美國證券訴訟實證研究國際研討會 The Empirical Footprints of Private and Public Enforcement of the U.S. Securities Laws and the Dawning Era of Causation in Such Enforcement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陳佳妤</dc:creator>
  <cp:lastModifiedBy>user</cp:lastModifiedBy>
  <cp:revision>66</cp:revision>
  <dcterms:created xsi:type="dcterms:W3CDTF">2014-11-27T13:12:54Z</dcterms:created>
  <dcterms:modified xsi:type="dcterms:W3CDTF">2014-11-28T03:10:22Z</dcterms:modified>
</cp:coreProperties>
</file>